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0"/>
  </p:notesMasterIdLst>
  <p:sldIdLst>
    <p:sldId id="256" r:id="rId3"/>
    <p:sldId id="302" r:id="rId4"/>
    <p:sldId id="295" r:id="rId5"/>
    <p:sldId id="301" r:id="rId6"/>
    <p:sldId id="296" r:id="rId7"/>
    <p:sldId id="298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0E572-761F-4984-B6FA-1F9B91C7C742}" v="41" dt="2023-03-18T14:33:56.596"/>
    <p1510:client id="{5F860ABF-5F88-459F-8278-DE8DC29C326C}" v="41" dt="2023-03-18T15:34:00.063"/>
    <p1510:client id="{F730797B-BD96-412B-AF55-35F57C07EFE3}" v="178" dt="2023-03-18T15:25:2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2F64-7139-432A-BD43-74DCA4F6780A}" type="datetimeFigureOut"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39BCD-4DBB-47A4-8C6B-E7052A271A9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https://www.newscientist.com/definition/antibodies/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9BCD-4DBB-47A4-8C6B-E7052A271A9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Jü</a:t>
            </a:r>
            <a:r>
              <a:rPr lang="en-US" dirty="0"/>
              <a:t> - Own work, Public Domain, https://commons.wikimedia.org/w/index.php?curid=65923386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39BCD-4DBB-47A4-8C6B-E7052A271A9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23A1-3885-4EAC-884A-4B5FA36FD580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37C8-16EF-48F0-AE14-9D1DC9F51061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ED87-6EC1-4A98-B280-346B696F4F7A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3A6B-04E8-462F-9834-5BB3803AC280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3625-A030-46BE-BCB4-0A123D932548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B296-DCB6-44EA-94E1-5581850D411E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3B79-8EF9-44C0-9E68-CAA273ACAE03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20C-53E3-4843-8803-D5A2F51E20C1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353C-AEB7-49ED-8975-1282CB22A296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9F6D-BB73-45AB-B122-EBE7F36EACD6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262D3-E1C3-433A-99E4-A726A69F8184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478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977F-6BEF-4861-855A-5AFBB6BFA3FB}" type="datetime1">
              <a:rPr lang="en-US" smtClean="0"/>
              <a:pPr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0" y="6096001"/>
            <a:ext cx="9042400" cy="625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65" y="228600"/>
            <a:ext cx="1004663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ukarnadotbasu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 b="1">
                <a:solidFill>
                  <a:schemeClr val="bg1"/>
                </a:solidFill>
                <a:cs typeface="Calibri Light"/>
              </a:rPr>
              <a:t>Biosimilars and Monoclonals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cs typeface="Calibri"/>
              </a:rPr>
              <a:t>A TALK AT CIPT &amp; AHS, ULUBERIA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9D92255-1D0A-9FD1-E818-6D7285A3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726" y="3353518"/>
            <a:ext cx="1905000" cy="1905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FCE42-1211-AA62-961B-918BFA71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AD162-5A17-90F8-97E4-72D68DA8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B-CELL AND ANTIBODY</a:t>
            </a:r>
            <a:endParaRPr lang="en-US" b="1" dirty="0">
              <a:cs typeface="Calibri Light" panose="020F0302020204030204"/>
            </a:endParaRPr>
          </a:p>
        </p:txBody>
      </p:sp>
      <p:pic>
        <p:nvPicPr>
          <p:cNvPr id="6" name="Picture 6" descr="A picture containing flower, plant, decorated, several&#10;&#10;Description automatically generated">
            <a:extLst>
              <a:ext uri="{FF2B5EF4-FFF2-40B4-BE49-F238E27FC236}">
                <a16:creationId xmlns:a16="http://schemas.microsoft.com/office/drawing/2014/main" id="{8006D48F-8B31-8096-3FF2-13E60C285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F90F4-FDFE-7025-02E3-4F0F3B39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051-8071-5304-7932-5D8B0FA5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a typeface="+mj-lt"/>
                <a:cs typeface="+mj-lt"/>
              </a:rPr>
              <a:t>HYBRIDOMA/</a:t>
            </a:r>
            <a:r>
              <a:rPr lang="en-GB" b="1" dirty="0" err="1">
                <a:ea typeface="+mj-lt"/>
                <a:cs typeface="+mj-lt"/>
              </a:rPr>
              <a:t>MAbs</a:t>
            </a:r>
            <a:endParaRPr lang="en-US" b="1" dirty="0" err="1">
              <a:cs typeface="Calibri Light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1AE972F4-4263-06A8-FF2E-ECBB086B2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162" y="1825625"/>
            <a:ext cx="7163676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A4EE34-9AD6-C0FC-D8C8-2EFA8CAA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1D77F-191F-82FB-7E7D-BC351BF4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AMINOPTERIN</a:t>
            </a:r>
            <a:endParaRPr lang="en-US" b="1" dirty="0">
              <a:cs typeface="Calibri Light" panose="020F03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126EAA3-DC0D-0E15-D720-3063A120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1522" y="1907232"/>
            <a:ext cx="8081332" cy="42743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01AC8-C782-0BE4-DF7F-A1FEC7AB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9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B5CF-1CEA-F5F4-168C-BD8547E6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a typeface="+mj-lt"/>
                <a:cs typeface="+mj-lt"/>
              </a:rPr>
              <a:t>SURVIVAL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217B3E3-40D1-408E-9779-D916F4746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626" y="1825625"/>
            <a:ext cx="7566748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0BF89-CC8F-79B1-2C27-0E732C93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B8A-3EEE-9259-4FBB-06F96920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a typeface="+mj-lt"/>
                <a:cs typeface="+mj-lt"/>
              </a:rPr>
              <a:t>APPLICATIONS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889DC-D385-C6F4-313A-C37B5EFD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T</a:t>
            </a:r>
            <a:r>
              <a:rPr lang="en-GB" dirty="0" err="1">
                <a:ea typeface="+mn-lt"/>
                <a:cs typeface="+mn-lt"/>
              </a:rPr>
              <a:t>reatment</a:t>
            </a:r>
            <a:r>
              <a:rPr lang="en-GB" dirty="0">
                <a:ea typeface="+mn-lt"/>
                <a:cs typeface="+mn-lt"/>
              </a:rPr>
              <a:t> of cancer.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dirty="0">
                <a:ea typeface="+mn-lt"/>
                <a:cs typeface="+mn-lt"/>
              </a:rPr>
              <a:t>Distinguishing between different sorts of leukaemia.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dirty="0">
                <a:ea typeface="+mn-lt"/>
                <a:cs typeface="+mn-lt"/>
              </a:rPr>
              <a:t>Detection of cluster of differentiation markers on cell surface.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dirty="0">
                <a:ea typeface="+mn-lt"/>
                <a:cs typeface="+mn-lt"/>
              </a:rPr>
              <a:t>FACS. And flow cytometry.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>
                <a:ea typeface="+mn-lt"/>
                <a:cs typeface="+mn-lt"/>
              </a:rPr>
              <a:t>T</a:t>
            </a:r>
            <a:r>
              <a:rPr lang="en-GB" dirty="0" err="1">
                <a:ea typeface="+mn-lt"/>
                <a:cs typeface="+mn-lt"/>
              </a:rPr>
              <a:t>reatment</a:t>
            </a:r>
            <a:r>
              <a:rPr lang="en-GB" dirty="0">
                <a:ea typeface="+mn-lt"/>
                <a:cs typeface="+mn-lt"/>
              </a:rPr>
              <a:t> of </a:t>
            </a:r>
            <a:r>
              <a:rPr lang="en-US" dirty="0">
                <a:ea typeface="+mn-lt"/>
                <a:cs typeface="+mn-lt"/>
              </a:rPr>
              <a:t>autoimmune diseases.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733C9-87DA-2DA6-F3C4-BACB8BAE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70E5-7ADE-02D5-3600-8297C1BB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cs typeface="Calibri Light"/>
              </a:rPr>
              <a:t>THIS PRESENTATION WAS PREPARED BY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C125-AA75-1BBF-D0F1-A4247EDF7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sz="4400" b="1" dirty="0">
                <a:latin typeface="Calibri Light"/>
                <a:cs typeface="Calibri Light"/>
              </a:rPr>
              <a:t>MR. SUKARNA BASU</a:t>
            </a:r>
            <a:endParaRPr lang="en-US" sz="4400" b="1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en-GB" dirty="0"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b="1" dirty="0">
                <a:latin typeface="Calibri Light"/>
                <a:cs typeface="Calibri Light"/>
              </a:rPr>
              <a:t>Topic(s) covered:</a:t>
            </a:r>
            <a:endParaRPr lang="en-US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endParaRPr lang="en-GB" dirty="0"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GB" b="1" dirty="0">
                <a:latin typeface="Calibri Light"/>
                <a:cs typeface="Calibri Light"/>
              </a:rPr>
              <a:t>Hybridoma technology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GB" dirty="0">
              <a:latin typeface="Calibri" panose="020F0502020204030204"/>
              <a:ea typeface="+mn-lt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ct val="20000"/>
              </a:spcBef>
            </a:pPr>
            <a:r>
              <a:rPr lang="en-GB" b="1" dirty="0">
                <a:latin typeface="Calibri Light"/>
                <a:cs typeface="Calibri Light"/>
              </a:rPr>
              <a:t>While every effort has been made to attribute images to their creator(s) oversights can please be communicated at </a:t>
            </a:r>
            <a:r>
              <a:rPr lang="en-GB" b="1" dirty="0">
                <a:latin typeface="Calibri Light"/>
                <a:cs typeface="Calibri Light"/>
                <a:hlinkClick r:id="rId2"/>
              </a:rPr>
              <a:t>sukarnadotbasu@gmail.com</a:t>
            </a:r>
            <a:r>
              <a:rPr lang="en-GB" b="1" dirty="0">
                <a:solidFill>
                  <a:srgbClr val="FFFF00"/>
                </a:solidFill>
                <a:latin typeface="Calibri Light"/>
                <a:cs typeface="Calibri Light"/>
              </a:rPr>
              <a:t> </a:t>
            </a:r>
            <a:r>
              <a:rPr lang="en-GB" b="1" dirty="0">
                <a:latin typeface="Calibri Light"/>
                <a:cs typeface="Calibri Light"/>
              </a:rPr>
              <a:t>for correction.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43C66-1B5A-E84E-70B8-97EC287B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5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Biosimilars and Monoclonals</vt:lpstr>
      <vt:lpstr>B-CELL AND ANTIBODY</vt:lpstr>
      <vt:lpstr>HYBRIDOMA/MAbs</vt:lpstr>
      <vt:lpstr>AMINOPTERIN</vt:lpstr>
      <vt:lpstr>SURVIVAL</vt:lpstr>
      <vt:lpstr>APPLICATIONS</vt:lpstr>
      <vt:lpstr>THIS PRESENTATION WAS 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112</cp:revision>
  <dcterms:created xsi:type="dcterms:W3CDTF">2013-07-15T20:26:40Z</dcterms:created>
  <dcterms:modified xsi:type="dcterms:W3CDTF">2023-03-18T15:37:52Z</dcterms:modified>
</cp:coreProperties>
</file>